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77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006ee00a1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006ee00a1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006ee00a1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006ee00a1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00710dc4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00710dc4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65609a7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65609a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65609a7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65609a7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00710dc4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00710dc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13750" y="-126475"/>
            <a:ext cx="5954400" cy="1416000"/>
          </a:xfrm>
          <a:prstGeom prst="rect">
            <a:avLst/>
          </a:prstGeom>
          <a:effectLst>
            <a:outerShdw blurRad="57150" rotWithShape="0" algn="bl" dir="5400000" dist="19050">
              <a:srgbClr val="0000FF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fortaa"/>
                <a:ea typeface="Comfortaa"/>
                <a:cs typeface="Comfortaa"/>
                <a:sym typeface="Comfortaa"/>
              </a:rPr>
              <a:t>Игра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fortaa"/>
                <a:ea typeface="Comfortaa"/>
                <a:cs typeface="Comfortaa"/>
                <a:sym typeface="Comfortaa"/>
              </a:rPr>
              <a:t>“</a:t>
            </a:r>
            <a:r>
              <a:rPr lang="ru" sz="3700">
                <a:latin typeface="Comfortaa"/>
                <a:ea typeface="Comfortaa"/>
                <a:cs typeface="Comfortaa"/>
                <a:sym typeface="Comfortaa"/>
              </a:rPr>
              <a:t>Звуковая</a:t>
            </a:r>
            <a:r>
              <a:rPr lang="ru" sz="3700">
                <a:latin typeface="Comfortaa"/>
                <a:ea typeface="Comfortaa"/>
                <a:cs typeface="Comfortaa"/>
                <a:sym typeface="Comfortaa"/>
              </a:rPr>
              <a:t> Амплитуда”</a:t>
            </a:r>
            <a:endParaRPr sz="3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0" y="4357800"/>
            <a:ext cx="30201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Comfortaa"/>
                <a:ea typeface="Comfortaa"/>
                <a:cs typeface="Comfortaa"/>
                <a:sym typeface="Comfortaa"/>
              </a:rPr>
              <a:t>Проект на PyGame для Яндекс Лицея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Comfortaa"/>
                <a:ea typeface="Comfortaa"/>
                <a:cs typeface="Comfortaa"/>
                <a:sym typeface="Comfortaa"/>
              </a:rPr>
              <a:t>Автор: Барышев Матвей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3753775" y="1764225"/>
            <a:ext cx="5184600" cy="2469000"/>
          </a:xfrm>
          <a:prstGeom prst="rect">
            <a:avLst/>
          </a:prstGeom>
          <a:effectLst>
            <a:outerShdw blurRad="114300" rotWithShape="0" algn="bl" dir="1800000" dist="57150">
              <a:srgbClr val="0000FF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lang="ru" sz="2400">
                <a:latin typeface="Comfortaa"/>
                <a:ea typeface="Comfortaa"/>
                <a:cs typeface="Comfortaa"/>
                <a:sym typeface="Comfortaa"/>
              </a:rPr>
              <a:t>Представляет из себя музыкальную игру, чем-то похожую на FNF или Piano Tiles. Эта игра поможет скоротать время, или в ней Вы можете похвастаться перед друзьями своими результатами.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13"/>
          <p:cNvSpPr/>
          <p:nvPr/>
        </p:nvSpPr>
        <p:spPr>
          <a:xfrm rot="10800000">
            <a:off x="3033550" y="-126475"/>
            <a:ext cx="6195300" cy="1602600"/>
          </a:xfrm>
          <a:prstGeom prst="round1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3"/>
          <p:cNvSpPr/>
          <p:nvPr/>
        </p:nvSpPr>
        <p:spPr>
          <a:xfrm rot="10800000">
            <a:off x="3033550" y="-126475"/>
            <a:ext cx="6195300" cy="1602600"/>
          </a:xfrm>
          <a:prstGeom prst="round1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4294967295" type="body"/>
          </p:nvPr>
        </p:nvSpPr>
        <p:spPr>
          <a:xfrm>
            <a:off x="182725" y="314900"/>
            <a:ext cx="4833900" cy="14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ru" sz="2004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 главном меню игры, Вы увидите 3 кнопки, каждая из них имеет свой функционал. Для выбора уровня, нужно нажать на первую кнопку.</a:t>
            </a:r>
            <a:endParaRPr sz="2004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225" y="288025"/>
            <a:ext cx="3857774" cy="27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00" y="1879500"/>
            <a:ext cx="3771016" cy="25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4445000" y="3134625"/>
            <a:ext cx="43944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После этого, Вы окажетесь в меню выбора уровня. Для начала игры, нужно ещё раз нажать на кнопку </a:t>
            </a:r>
            <a:r>
              <a:rPr b="1" i="1"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играть</a:t>
            </a:r>
            <a:r>
              <a:rPr lang="ru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419100" y="4610100"/>
            <a:ext cx="8267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 конечно же, при помощи 2 кнопок внизу, можно выбрать другой уровень.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/>
        </p:nvSpPr>
        <p:spPr>
          <a:xfrm>
            <a:off x="8300900" y="-198775"/>
            <a:ext cx="39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500" y="186125"/>
            <a:ext cx="3106274" cy="232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6546125" y="4955850"/>
            <a:ext cx="261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70025" y="43950"/>
            <a:ext cx="5749200" cy="50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После выбора уровня и запуска игры, Вы увидите расположенные в самом низу экрана прямоугольники с текстом. Этот текст - первые буквы английской раскладки клавиатуры. Спустя некоторое время, в верхней части экрана будут появляться прямоугольники, они будут постоянно двигаться вниз Будем называть эти прямоугольники блоками. При соприкосновении блока </a:t>
            </a:r>
            <a:r>
              <a:rPr lang="ru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 прямоугольником с буквой, стоит нажать на соответствующую клавишу. Тогда Вам прибавится 1 очко. Если же Вы не успеете нажать на нужную клавишу (какой-либо блок покинет экран), или Вы нажмёте на клавишу, в то время пока не будет рядом находящегося блока, то к Вашему кол-ву плохих очков прибавится 1. Отношение хороших очков к плохим можно увидеть на прогресс-баре расположенном справа, а в меню паузы можно узнать свою "точность". Цель игры - достичь точность 100%.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500" y="2713425"/>
            <a:ext cx="3106275" cy="2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/>
        </p:nvSpPr>
        <p:spPr>
          <a:xfrm>
            <a:off x="4825625" y="111600"/>
            <a:ext cx="4268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Мини-игра “Магический Шар”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4765175" y="-88800"/>
            <a:ext cx="4596600" cy="87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159075"/>
            <a:ext cx="4434600" cy="2494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4988975" y="910027"/>
            <a:ext cx="39417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Вы управляете платформой, находящейся в нижней части экрана, немногим выше будет магический шар. Этот шар может уничтожать летящие вниз астероиды, способные</a:t>
            </a:r>
            <a:endParaRPr sz="1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5017925" y="3028425"/>
            <a:ext cx="38838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AutoNum type="arabicPeriod"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Обычный, серый астероид.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AutoNum type="arabicPeriod"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Отлетающий от левой и правой границ, фиолетовый.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AutoNum type="arabicPeriod"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Отлетающий от верхней и нижней границ, сине-зелёный.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"/>
              <a:buAutoNum type="arabicPeriod"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Отлетающий от всех границ, жёлтый.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4902275" y="2824175"/>
            <a:ext cx="4683300" cy="2434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14400" y="2824175"/>
            <a:ext cx="41223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уничтожить Вашу платформу. Шар отталкивается от всех границ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экрана кроме нижней. При соприкосновении платформы и шара, шар вновь устремится вверх. Если Вы продержитесь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достаточно долго, Вы выиграете. Вы проиграете в случае если шар улетит вниз, или астероид соприкоснётся с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платформой. Есть 4 типа астероидов -</a:t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/>
          <p:nvPr/>
        </p:nvSpPr>
        <p:spPr>
          <a:xfrm>
            <a:off x="-620100" y="-531675"/>
            <a:ext cx="4206300" cy="2331900"/>
          </a:xfrm>
          <a:prstGeom prst="roundRect">
            <a:avLst>
              <a:gd fmla="val 24998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0125" y="26575"/>
            <a:ext cx="3438000" cy="18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Структура проекта</a:t>
            </a:r>
            <a:endParaRPr sz="3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197200" y="2495250"/>
            <a:ext cx="58191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Проект состоит из 30 файлов, из которых 10 - файлы с расширением .py; 13 - картинок </a:t>
            </a:r>
            <a:r>
              <a:rPr lang="ru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.png; 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197200" y="3557775"/>
            <a:ext cx="65280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5 - </a:t>
            </a:r>
            <a:r>
              <a:rPr lang="ru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музыкальные файлы .mp3;  1 - .json файл с данными о уровнях, и ещё 1 - .txt файл с документацией о игре.</a:t>
            </a:r>
            <a:endParaRPr sz="2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014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1799100" y="176625"/>
            <a:ext cx="3508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Я попытался, структурировать мой проект, и надеюсь у меня это получилось. 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886275" y="2628500"/>
            <a:ext cx="3868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Думаю, это всё из наиболее важного что я мог рассказать о моём проекте.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-413050" y="-84850"/>
            <a:ext cx="2211900" cy="531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-413050" y="-84850"/>
            <a:ext cx="2211900" cy="531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225" y="0"/>
            <a:ext cx="39137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2670925" y="1047550"/>
            <a:ext cx="3695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Спасибо </a:t>
            </a:r>
            <a:endParaRPr sz="4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2975725" y="1961950"/>
            <a:ext cx="3695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За</a:t>
            </a:r>
            <a:endParaRPr sz="4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3280525" y="2723950"/>
            <a:ext cx="36954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Внимание!</a:t>
            </a:r>
            <a:endParaRPr sz="4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